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56" r:id="rId2"/>
    <p:sldId id="266" r:id="rId3"/>
    <p:sldId id="258" r:id="rId4"/>
    <p:sldId id="259" r:id="rId5"/>
    <p:sldId id="260" r:id="rId6"/>
    <p:sldId id="262" r:id="rId7"/>
    <p:sldId id="287" r:id="rId8"/>
    <p:sldId id="263" r:id="rId9"/>
    <p:sldId id="264" r:id="rId10"/>
    <p:sldId id="267" r:id="rId11"/>
    <p:sldId id="265" r:id="rId12"/>
    <p:sldId id="268" r:id="rId13"/>
    <p:sldId id="269" r:id="rId14"/>
    <p:sldId id="270" r:id="rId15"/>
    <p:sldId id="271" r:id="rId16"/>
    <p:sldId id="283" r:id="rId17"/>
    <p:sldId id="282" r:id="rId18"/>
    <p:sldId id="277" r:id="rId19"/>
    <p:sldId id="278" r:id="rId20"/>
    <p:sldId id="279" r:id="rId21"/>
    <p:sldId id="280" r:id="rId22"/>
    <p:sldId id="281" r:id="rId23"/>
    <p:sldId id="284" r:id="rId24"/>
    <p:sldId id="285" r:id="rId25"/>
    <p:sldId id="286" r:id="rId26"/>
    <p:sldId id="274" r:id="rId27"/>
    <p:sldId id="275" r:id="rId2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8" d="100"/>
          <a:sy n="88" d="100"/>
        </p:scale>
        <p:origin x="-1464" y="-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66BF1B-0706-446E-9AED-813C3809D993}" type="datetimeFigureOut">
              <a:rPr lang="en-US" smtClean="0"/>
              <a:t>1/24/2012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90C9D6-8F49-45C8-9172-D266D4EEB9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5488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This </a:t>
            </a:r>
            <a:r>
              <a:rPr lang="en-US" dirty="0" smtClean="0"/>
              <a:t>is a presentation on code quality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90C9D6-8F49-45C8-9172-D266D4EEB92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3859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Now, nothing in this</a:t>
            </a:r>
            <a:r>
              <a:rPr lang="en-US" baseline="0" dirty="0" smtClean="0"/>
              <a:t> world is making sense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90C9D6-8F49-45C8-9172-D266D4EEB92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2417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And, I just keep thinking… How did this happen?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90C9D6-8F49-45C8-9172-D266D4EEB92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3205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Let’s get to the bottom of this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90C9D6-8F49-45C8-9172-D266D4EEB92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1295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shouldn’t be allowed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90C9D6-8F49-45C8-9172-D266D4EEB92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1295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</a:t>
            </a:r>
            <a:r>
              <a:rPr lang="en-US" baseline="0" dirty="0" smtClean="0"/>
              <a:t> need something to protect us from this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90C9D6-8F49-45C8-9172-D266D4EEB92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1295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Show Radiator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90C9D6-8F49-45C8-9172-D266D4EEB92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1295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key here is to evaluate the risk of a </a:t>
            </a:r>
            <a:r>
              <a:rPr lang="en-US" dirty="0" err="1" smtClean="0"/>
              <a:t>checkin</a:t>
            </a:r>
            <a:r>
              <a:rPr lang="en-US" dirty="0" smtClean="0"/>
              <a:t> in real time.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90C9D6-8F49-45C8-9172-D266D4EEB92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1295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heuristics</a:t>
            </a:r>
            <a:r>
              <a:rPr lang="en-US" baseline="0" dirty="0" smtClean="0"/>
              <a:t> are we using?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90C9D6-8F49-45C8-9172-D266D4EEB92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12953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Any test code</a:t>
            </a:r>
            <a:r>
              <a:rPr lang="en-US" baseline="0" dirty="0" smtClean="0"/>
              <a:t> at all?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90C9D6-8F49-45C8-9172-D266D4EEB92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12953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Churn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90C9D6-8F49-45C8-9172-D266D4EEB92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1295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So, I was hanging out at work one day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90C9D6-8F49-45C8-9172-D266D4EEB92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18996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Complexity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90C9D6-8F49-45C8-9172-D266D4EEB92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12953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Contributor Diversity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90C9D6-8F49-45C8-9172-D266D4EEB92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12953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Code Coverage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90C9D6-8F49-45C8-9172-D266D4EEB92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12953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You can run this locally</a:t>
            </a:r>
            <a:r>
              <a:rPr lang="en-US" baseline="0" dirty="0" smtClean="0"/>
              <a:t>, so you know what you are getting in to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90C9D6-8F49-45C8-9172-D266D4EEB92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12953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Show Risk Report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90C9D6-8F49-45C8-9172-D266D4EEB92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12953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90C9D6-8F49-45C8-9172-D266D4EEB92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12953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Writing clean</a:t>
            </a:r>
            <a:r>
              <a:rPr lang="en-US" baseline="0" dirty="0" smtClean="0"/>
              <a:t> and maintainable code will push you in to the pit of success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90C9D6-8F49-45C8-9172-D266D4EEB92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12953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90C9D6-8F49-45C8-9172-D266D4EEB92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1295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Fixing</a:t>
            </a:r>
            <a:r>
              <a:rPr lang="en-US" baseline="0" dirty="0" smtClean="0"/>
              <a:t> code and stuff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90C9D6-8F49-45C8-9172-D266D4EEB92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3348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When I came across this file,</a:t>
            </a:r>
            <a:r>
              <a:rPr lang="en-US" baseline="0" dirty="0" smtClean="0"/>
              <a:t> yes, that’s really the file.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90C9D6-8F49-45C8-9172-D266D4EEB92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2417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Wat</a:t>
            </a:r>
            <a:r>
              <a:rPr lang="en-US" dirty="0" smtClean="0"/>
              <a:t>!?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90C9D6-8F49-45C8-9172-D266D4EEB92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508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was the first method I saw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90C9D6-8F49-45C8-9172-D266D4EEB92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2417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And I was so confused,</a:t>
            </a:r>
            <a:r>
              <a:rPr lang="en-US" baseline="0" dirty="0" smtClean="0"/>
              <a:t> I didn’t know what was going 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90C9D6-8F49-45C8-9172-D266D4EEB92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9485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And this… wait… that’s not so</a:t>
            </a:r>
            <a:r>
              <a:rPr lang="en-US" baseline="0" dirty="0" smtClean="0"/>
              <a:t> bad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90C9D6-8F49-45C8-9172-D266D4EEB92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2417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Nevermind</a:t>
            </a:r>
            <a:r>
              <a:rPr lang="en-US" dirty="0" smtClean="0"/>
              <a:t>….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90C9D6-8F49-45C8-9172-D266D4EEB92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2417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1/24/2012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1/24/2012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1/24/2012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1/24/2012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 descr="C:\Users\Robert\Desktop\Untitled-9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499" y="152400"/>
            <a:ext cx="6515101" cy="6515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6203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-1295400"/>
            <a:ext cx="6096000" cy="86074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35046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://4.bp.blogspot.com/-BGb6XjjG3JU/TmwfGYnx1II/AAAAAAAAE4M/PiEITDyzFio/s640/How+did+this+happen+-+Amazing+Photos+%25286%2529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914399"/>
            <a:ext cx="7086600" cy="5318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4616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300" y="1066800"/>
            <a:ext cx="7391400" cy="4714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5-Point Star 3"/>
          <p:cNvSpPr/>
          <p:nvPr/>
        </p:nvSpPr>
        <p:spPr>
          <a:xfrm>
            <a:off x="8322332" y="3424237"/>
            <a:ext cx="461963" cy="461963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005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139" y="152400"/>
            <a:ext cx="7172261" cy="655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 descr="C:\Users\Robert\Desktop\Untitled-10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304800"/>
            <a:ext cx="6324600" cy="632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2328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2224192"/>
            <a:ext cx="2780019" cy="27288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5" name="Picture 7" descr="C:\Users\Robert\Desktop\Untitled-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4600" y="228600"/>
            <a:ext cx="1320800" cy="128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C:\Users\Robert\Desktop\Untitled-4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5029200"/>
            <a:ext cx="1676400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http://images.fanpop.com/images/image_uploads/bender--fry-and-leela-futurama-338219_800_600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28600"/>
            <a:ext cx="2455817" cy="1841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C:\Users\Robert\Desktop\Untitled-7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0" y="4826000"/>
            <a:ext cx="1955800" cy="195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2328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73844"/>
            <a:ext cx="11963400" cy="61031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12328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465364"/>
            <a:ext cx="6451175" cy="5753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6796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://shirtoid.com/wp-content/uploads/2010/05/stand-back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381000"/>
            <a:ext cx="6324600" cy="632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6503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" y="752475"/>
            <a:ext cx="8001000" cy="5353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10340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4800" y="897184"/>
            <a:ext cx="9296400" cy="46654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03237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i.imgur.com/VhlQK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914400"/>
            <a:ext cx="5029200" cy="502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8527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75" y="2533650"/>
            <a:ext cx="8934450" cy="1790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59389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4800" y="2486025"/>
            <a:ext cx="9372600" cy="1536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59389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85950"/>
            <a:ext cx="9296400" cy="28045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59389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www.quicksprout.com/images/warningsig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447800"/>
            <a:ext cx="6896485" cy="426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0212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13" y="576263"/>
            <a:ext cx="8943975" cy="5705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25947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900" y="2736850"/>
            <a:ext cx="6932613" cy="1384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9" name="Picture 7" descr="C:\Users\Robert\Desktop\down_arrow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1752600"/>
            <a:ext cx="1211467" cy="1084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2790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313" y="1609725"/>
            <a:ext cx="7697787" cy="3638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12328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://4.bp.blogspot.com/-_KVhGh_C_48/Tu-KDTFAukI/AAAAAAAALgs/QB7tvlqxflg/s1600/fist-pump-baby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2057400"/>
            <a:ext cx="6135273" cy="4047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455901" y="533399"/>
            <a:ext cx="55429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latin typeface="Eras Light ITC" pitchFamily="34" charset="0"/>
              </a:rPr>
              <a:t>Questions?</a:t>
            </a:r>
            <a:endParaRPr lang="en-US" sz="7200" dirty="0">
              <a:latin typeface="Eras Light ITC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2328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oreilly.com/catalog/cplus/chapter/C++.07.02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852" y="304800"/>
            <a:ext cx="8320148" cy="624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9566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dropbox\media\presentation_images\2012-01-20_19-06-46_22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76200"/>
            <a:ext cx="5038722" cy="6801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5458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www.inquisitr.com/wp-content/wa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762000"/>
            <a:ext cx="7665763" cy="510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9659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539" y="152400"/>
            <a:ext cx="7172261" cy="655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83620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4.bp.blogspot.com/-n6YiSXbIMiM/TdZwzFMzyyI/AAAAAAAAAEQ/OFQyHECwJbI/s1600/Confused+Kid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1208314"/>
            <a:ext cx="5791200" cy="4710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1881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700" y="3200400"/>
            <a:ext cx="83550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77577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085850"/>
            <a:ext cx="8228013" cy="4686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0166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292</TotalTime>
  <Words>207</Words>
  <Application>Microsoft Office PowerPoint</Application>
  <PresentationFormat>On-screen Show (4:3)</PresentationFormat>
  <Paragraphs>54</Paragraphs>
  <Slides>27</Slides>
  <Notes>27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28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Robert</dc:creator>
  <cp:lastModifiedBy>Robert</cp:lastModifiedBy>
  <cp:revision>31</cp:revision>
  <dcterms:created xsi:type="dcterms:W3CDTF">2006-08-16T00:00:00Z</dcterms:created>
  <dcterms:modified xsi:type="dcterms:W3CDTF">2012-01-24T16:45:16Z</dcterms:modified>
</cp:coreProperties>
</file>